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58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dc/4a/11/dc4a11e71b8d1c42d33204729f26a1b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0Pi4DaQ8w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dc/4a/11/dc4a11e71b8d1c42d33204729f26a1b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fc38buf64E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72FA-0714-5645-ABBE-82F2D8B18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Multiplication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5EAA9-B415-C04A-B3C1-8D990B49B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Mrs. S. Cordero </a:t>
            </a:r>
          </a:p>
          <a:p>
            <a:r>
              <a:rPr lang="en-US" dirty="0"/>
              <a:t>2-2</a:t>
            </a:r>
          </a:p>
        </p:txBody>
      </p:sp>
    </p:spTree>
    <p:extLst>
      <p:ext uri="{BB962C8B-B14F-4D97-AF65-F5344CB8AC3E}">
        <p14:creationId xmlns:p14="http://schemas.microsoft.com/office/powerpoint/2010/main" val="239339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07DB-E1FF-A040-8642-30D7BF53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by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8397A-A470-FC4C-AB12-54B843EC0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0" y="2481943"/>
            <a:ext cx="10813869" cy="37367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30AAB3-53E5-E845-B282-340F833939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58" y="-1"/>
            <a:ext cx="12184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Multiplication Chart and Strategies PowerPoint | Multiplication ...">
            <a:extLst>
              <a:ext uri="{FF2B5EF4-FFF2-40B4-BE49-F238E27FC236}">
                <a16:creationId xmlns:a16="http://schemas.microsoft.com/office/drawing/2014/main" id="{201F96BA-E13F-CB44-893E-ADDC00BC05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17" b="55748"/>
          <a:stretch>
            <a:fillRect/>
          </a:stretch>
        </p:blipFill>
        <p:spPr bwMode="auto">
          <a:xfrm>
            <a:off x="1492722" y="2828476"/>
            <a:ext cx="5889243" cy="289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5443B4-764C-194B-964D-82F6E750130B}"/>
              </a:ext>
            </a:extLst>
          </p:cNvPr>
          <p:cNvSpPr/>
          <p:nvPr/>
        </p:nvSpPr>
        <p:spPr>
          <a:xfrm rot="19927121">
            <a:off x="2872084" y="975432"/>
            <a:ext cx="4124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Always zero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A02BA-3537-E548-B83E-F4C77A1616FE}"/>
              </a:ext>
            </a:extLst>
          </p:cNvPr>
          <p:cNvSpPr/>
          <p:nvPr/>
        </p:nvSpPr>
        <p:spPr>
          <a:xfrm>
            <a:off x="7980380" y="3426984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x 0 = 0</a:t>
            </a:r>
          </a:p>
        </p:txBody>
      </p:sp>
    </p:spTree>
    <p:extLst>
      <p:ext uri="{BB962C8B-B14F-4D97-AF65-F5344CB8AC3E}">
        <p14:creationId xmlns:p14="http://schemas.microsoft.com/office/powerpoint/2010/main" val="156146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8D3E-67B0-E04C-887E-8FFBF1EB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song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Online Media 3" descr="The Zero Song - Skip count by 0 &quot;animated cartoon&quot; Part of Powerdot Multiplication">
            <a:hlinkClick r:id="" action="ppaction://media"/>
            <a:extLst>
              <a:ext uri="{FF2B5EF4-FFF2-40B4-BE49-F238E27FC236}">
                <a16:creationId xmlns:a16="http://schemas.microsoft.com/office/drawing/2014/main" id="{8FF52CEE-7F18-4340-BB1D-B405F51D57B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11538" y="2193925"/>
            <a:ext cx="5368925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B87C-FAA6-404C-96CE-8A529B6E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by 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6B3C-AA33-8249-9D9D-9BBBC683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49" name="Picture 1" descr="Multiplication Chart and Strategies PowerPoint | Multiplication ...">
            <a:extLst>
              <a:ext uri="{FF2B5EF4-FFF2-40B4-BE49-F238E27FC236}">
                <a16:creationId xmlns:a16="http://schemas.microsoft.com/office/drawing/2014/main" id="{2EB6E579-84F7-3D4C-8D44-6D816C4559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30" b="49794"/>
          <a:stretch>
            <a:fillRect/>
          </a:stretch>
        </p:blipFill>
        <p:spPr bwMode="auto">
          <a:xfrm>
            <a:off x="783770" y="2268143"/>
            <a:ext cx="6226630" cy="271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56A94A18-13E6-E844-9613-D115AF46B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1741A-0CE1-F74B-BAFE-2CC15005AE0A}"/>
              </a:ext>
            </a:extLst>
          </p:cNvPr>
          <p:cNvSpPr txBox="1"/>
          <p:nvPr/>
        </p:nvSpPr>
        <p:spPr>
          <a:xfrm>
            <a:off x="988785" y="3349895"/>
            <a:ext cx="568778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49914-A604-E243-8B0C-A9320F84BC84}"/>
              </a:ext>
            </a:extLst>
          </p:cNvPr>
          <p:cNvSpPr/>
          <p:nvPr/>
        </p:nvSpPr>
        <p:spPr>
          <a:xfrm>
            <a:off x="7724665" y="3035046"/>
            <a:ext cx="2733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 x 1=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DAE1EB-8547-2942-80DC-52B4307A9FDF}"/>
              </a:ext>
            </a:extLst>
          </p:cNvPr>
          <p:cNvSpPr/>
          <p:nvPr/>
        </p:nvSpPr>
        <p:spPr>
          <a:xfrm>
            <a:off x="7627683" y="4206622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 x 3 =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799940-7733-7A4B-851F-A09AC8B6E499}"/>
              </a:ext>
            </a:extLst>
          </p:cNvPr>
          <p:cNvSpPr/>
          <p:nvPr/>
        </p:nvSpPr>
        <p:spPr>
          <a:xfrm>
            <a:off x="2006021" y="672407"/>
            <a:ext cx="4261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Always itself</a:t>
            </a:r>
          </a:p>
        </p:txBody>
      </p:sp>
    </p:spTree>
    <p:extLst>
      <p:ext uri="{BB962C8B-B14F-4D97-AF65-F5344CB8AC3E}">
        <p14:creationId xmlns:p14="http://schemas.microsoft.com/office/powerpoint/2010/main" val="94226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4374-2BB8-6446-9CD9-DAB8EE70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song</a:t>
            </a:r>
          </a:p>
        </p:txBody>
      </p:sp>
      <p:pic>
        <p:nvPicPr>
          <p:cNvPr id="4" name="Online Media 3" descr="Multiply by 1 | Learn Multiplication | Multiply By Music | Jack Hartmann">
            <a:hlinkClick r:id="" action="ppaction://media"/>
            <a:extLst>
              <a:ext uri="{FF2B5EF4-FFF2-40B4-BE49-F238E27FC236}">
                <a16:creationId xmlns:a16="http://schemas.microsoft.com/office/drawing/2014/main" id="{D5F5E757-B956-484F-AE3B-BCBF6138298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9363" y="2193925"/>
            <a:ext cx="7154862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2897-73D2-8249-89A0-54DDF1C3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in your blue </a:t>
            </a:r>
            <a:r>
              <a:rPr lang="en-US" dirty="0" err="1"/>
              <a:t>notebbok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B160-19E6-5846-8DBD-7F49C8B7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3319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Tuesday, April, 21, 2020</a:t>
            </a:r>
          </a:p>
          <a:p>
            <a:pPr marL="0" indent="0">
              <a:buNone/>
            </a:pPr>
            <a:r>
              <a:rPr lang="en-US" dirty="0"/>
              <a:t>Theme: Multiplication tables</a:t>
            </a:r>
          </a:p>
          <a:p>
            <a:pPr marL="0" indent="0">
              <a:buNone/>
            </a:pPr>
            <a:r>
              <a:rPr lang="en-US" dirty="0"/>
              <a:t>I. Multiply by 0</a:t>
            </a:r>
          </a:p>
          <a:p>
            <a:pPr marL="0" indent="0">
              <a:buNone/>
            </a:pPr>
            <a:r>
              <a:rPr lang="en-US" dirty="0"/>
              <a:t>a. When you multiply by 0 is always zero.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2 x 0 = 0</a:t>
            </a:r>
          </a:p>
          <a:p>
            <a:pPr marL="0" indent="0">
              <a:buNone/>
            </a:pPr>
            <a:r>
              <a:rPr lang="en-US" dirty="0"/>
              <a:t>0 x 2 = 0</a:t>
            </a:r>
          </a:p>
        </p:txBody>
      </p:sp>
    </p:spTree>
    <p:extLst>
      <p:ext uri="{BB962C8B-B14F-4D97-AF65-F5344CB8AC3E}">
        <p14:creationId xmlns:p14="http://schemas.microsoft.com/office/powerpoint/2010/main" val="129903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D443D-A636-7B4E-A440-DBBF2A0D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2448"/>
            <a:ext cx="10820400" cy="26476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II. Multiply by 1</a:t>
            </a:r>
          </a:p>
          <a:p>
            <a:pPr marL="457200" indent="-457200">
              <a:buAutoNum type="alphaLcPeriod"/>
            </a:pPr>
            <a:r>
              <a:rPr lang="en-US" dirty="0"/>
              <a:t>When you multiply by one is always the number being multiplied. 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3 x 1 = 3</a:t>
            </a:r>
          </a:p>
          <a:p>
            <a:pPr marL="0" indent="0">
              <a:buNone/>
            </a:pPr>
            <a:r>
              <a:rPr lang="en-US" dirty="0"/>
              <a:t>1 x 3 = 3  </a:t>
            </a:r>
          </a:p>
        </p:txBody>
      </p:sp>
    </p:spTree>
    <p:extLst>
      <p:ext uri="{BB962C8B-B14F-4D97-AF65-F5344CB8AC3E}">
        <p14:creationId xmlns:p14="http://schemas.microsoft.com/office/powerpoint/2010/main" val="22834232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102</TotalTime>
  <Words>112</Words>
  <Application>Microsoft Macintosh PowerPoint</Application>
  <PresentationFormat>Widescreen</PresentationFormat>
  <Paragraphs>25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Multiplication Tables</vt:lpstr>
      <vt:lpstr>Multiply by 0</vt:lpstr>
      <vt:lpstr>Multiplication song </vt:lpstr>
      <vt:lpstr>Multiply by 1 </vt:lpstr>
      <vt:lpstr>Multiplication song</vt:lpstr>
      <vt:lpstr>Write in your blue notebbok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Tables</dc:title>
  <dc:creator>Miguel Ortiz</dc:creator>
  <cp:lastModifiedBy>Miguel Ortiz</cp:lastModifiedBy>
  <cp:revision>7</cp:revision>
  <dcterms:created xsi:type="dcterms:W3CDTF">2020-04-19T22:46:19Z</dcterms:created>
  <dcterms:modified xsi:type="dcterms:W3CDTF">2020-04-20T00:28:52Z</dcterms:modified>
</cp:coreProperties>
</file>