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30"/>
  </p:normalViewPr>
  <p:slideViewPr>
    <p:cSldViewPr snapToGrid="0" snapToObjects="1">
      <p:cViewPr varScale="1">
        <p:scale>
          <a:sx n="97" d="100"/>
          <a:sy n="97" d="100"/>
        </p:scale>
        <p:origin x="62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72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4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876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39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29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336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93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966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39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E1751-1B11-9B44-AC09-C294228E8C25}" type="datetimeFigureOut">
              <a:rPr lang="en-US" smtClean="0"/>
              <a:t>4/22/20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FA1A14-ABA8-634B-B67C-4ED06EC212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168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FAF2F-CD0D-2449-AC9E-39BABFFA81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Multiply by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FAA751-988D-CB42-976B-7FA2F256F3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Mrs</a:t>
            </a:r>
            <a:r>
              <a:rPr lang="en-US" dirty="0"/>
              <a:t> .</a:t>
            </a:r>
            <a:r>
              <a:rPr lang="en-US" dirty="0" err="1"/>
              <a:t>S.Cordero</a:t>
            </a:r>
            <a:endParaRPr lang="en-US" dirty="0"/>
          </a:p>
          <a:p>
            <a:r>
              <a:rPr lang="en-US" dirty="0"/>
              <a:t>2-2</a:t>
            </a:r>
          </a:p>
          <a:p>
            <a:r>
              <a:rPr lang="en-US" dirty="0"/>
              <a:t>Thursday, April 23, 2020</a:t>
            </a:r>
          </a:p>
        </p:txBody>
      </p:sp>
    </p:spTree>
    <p:extLst>
      <p:ext uri="{BB962C8B-B14F-4D97-AF65-F5344CB8AC3E}">
        <p14:creationId xmlns:p14="http://schemas.microsoft.com/office/powerpoint/2010/main" val="3304540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C1AB69-7F5D-7F48-A655-C8A85F1D4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in your notebook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1CBFA-0598-FB40-8B17-7B257746D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Thursday, April, 23, 2020</a:t>
            </a:r>
          </a:p>
          <a:p>
            <a:r>
              <a:rPr lang="en-US" dirty="0"/>
              <a:t>Theme: Multiply by 2</a:t>
            </a:r>
          </a:p>
          <a:p>
            <a:pPr marL="0" indent="0">
              <a:buNone/>
            </a:pPr>
            <a:r>
              <a:rPr lang="en-US" dirty="0"/>
              <a:t>Multiplication is repeated addition</a:t>
            </a:r>
          </a:p>
          <a:p>
            <a:pPr marL="0" indent="0">
              <a:buNone/>
            </a:pPr>
            <a:r>
              <a:rPr lang="en-US" dirty="0"/>
              <a:t>When you multiply by 2, you double the number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08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6AB9E-B3EC-1F41-9994-959E003A1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FF0C72-8919-214D-BBDE-24AFB76C3E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 x 3 =6              Multiplication </a:t>
            </a:r>
          </a:p>
          <a:p>
            <a:r>
              <a:rPr lang="en-US" dirty="0"/>
              <a:t>2 + 2 + 2 = 6.     Repeated addition </a:t>
            </a:r>
          </a:p>
        </p:txBody>
      </p:sp>
    </p:spTree>
    <p:extLst>
      <p:ext uri="{BB962C8B-B14F-4D97-AF65-F5344CB8AC3E}">
        <p14:creationId xmlns:p14="http://schemas.microsoft.com/office/powerpoint/2010/main" val="1887800190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78C30D"/>
      </a:accent1>
      <a:accent2>
        <a:srgbClr val="099B62"/>
      </a:accent2>
      <a:accent3>
        <a:srgbClr val="21CFDF"/>
      </a:accent3>
      <a:accent4>
        <a:srgbClr val="179FDF"/>
      </a:accent4>
      <a:accent5>
        <a:srgbClr val="E75710"/>
      </a:accent5>
      <a:accent6>
        <a:srgbClr val="F89C19"/>
      </a:accent6>
      <a:hlink>
        <a:srgbClr val="7CDE25"/>
      </a:hlink>
      <a:folHlink>
        <a:srgbClr val="BCE8A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EF0781-FB17-4F1F-B3B1-699933968C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{558DE058-5454-A548-8079-FA23CFE94C85}tf16401369</Template>
  <TotalTime>7</TotalTime>
  <Words>63</Words>
  <Application>Microsoft Macintosh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Calibri Light</vt:lpstr>
      <vt:lpstr>Rockwell</vt:lpstr>
      <vt:lpstr>Wingdings</vt:lpstr>
      <vt:lpstr>Atlas</vt:lpstr>
      <vt:lpstr>Multiply by 2</vt:lpstr>
      <vt:lpstr>Copy in your notebook</vt:lpstr>
      <vt:lpstr>Examples: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Multiply by 2</dc:title>
  <dc:creator>Miguel Ortiz</dc:creator>
  <cp:lastModifiedBy>Miguel Ortiz</cp:lastModifiedBy>
  <cp:revision>1</cp:revision>
  <dcterms:created xsi:type="dcterms:W3CDTF">2020-04-23T01:14:51Z</dcterms:created>
  <dcterms:modified xsi:type="dcterms:W3CDTF">2020-04-23T01:22:11Z</dcterms:modified>
</cp:coreProperties>
</file>