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21"/>
  </p:normalViewPr>
  <p:slideViewPr>
    <p:cSldViewPr snapToGrid="0" snapToObjects="1">
      <p:cViewPr>
        <p:scale>
          <a:sx n="84" d="100"/>
          <a:sy n="84" d="100"/>
        </p:scale>
        <p:origin x="1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9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6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1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99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4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1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8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41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8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8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5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6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7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5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60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0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8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https://i.pinimg.com/originals/56/03/6c/56036c99409d7afff17ff600b10112ed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1E11-51A7-8F46-B775-DE5544CB1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Animal life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A7D4F-8D98-1642-A7E3-A2AB262AF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Mrs.S</a:t>
            </a:r>
            <a:r>
              <a:rPr lang="en-US" dirty="0"/>
              <a:t>. Cordero</a:t>
            </a:r>
          </a:p>
          <a:p>
            <a:r>
              <a:rPr lang="en-US" dirty="0"/>
              <a:t>2-2</a:t>
            </a:r>
          </a:p>
        </p:txBody>
      </p:sp>
    </p:spTree>
    <p:extLst>
      <p:ext uri="{BB962C8B-B14F-4D97-AF65-F5344CB8AC3E}">
        <p14:creationId xmlns:p14="http://schemas.microsoft.com/office/powerpoint/2010/main" val="86443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3D26-14DC-BB46-8764-A3042356E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or paste in your notebook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CB656-5E4E-544D-A713-CC87582F71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Today is Tuesday, May , 12, 2020.</a:t>
            </a:r>
          </a:p>
          <a:p>
            <a:r>
              <a:rPr lang="en-US" dirty="0"/>
              <a:t>Theme: Animal Life Cycle</a:t>
            </a:r>
          </a:p>
          <a:p>
            <a:r>
              <a:rPr lang="en-US" dirty="0"/>
              <a:t>I. Vocabulary:</a:t>
            </a:r>
          </a:p>
          <a:p>
            <a:r>
              <a:rPr lang="en-US" dirty="0"/>
              <a:t>1. reproduce= adult animals that have </a:t>
            </a:r>
            <a:r>
              <a:rPr lang="en-US" dirty="0" err="1"/>
              <a:t>youngs</a:t>
            </a:r>
            <a:endParaRPr lang="en-US" dirty="0"/>
          </a:p>
          <a:p>
            <a:r>
              <a:rPr lang="en-US" dirty="0"/>
              <a:t>2. life cycle= changes that happen to an animal during its life 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7EC388-4EAA-2A4C-9447-C9E7FDCB8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4306" t="38270" r="2721" b="8080"/>
          <a:stretch/>
        </p:blipFill>
        <p:spPr>
          <a:xfrm>
            <a:off x="6838122" y="2174995"/>
            <a:ext cx="3979103" cy="3178884"/>
          </a:xfrm>
        </p:spPr>
      </p:pic>
    </p:spTree>
    <p:extLst>
      <p:ext uri="{BB962C8B-B14F-4D97-AF65-F5344CB8AC3E}">
        <p14:creationId xmlns:p14="http://schemas.microsoft.com/office/powerpoint/2010/main" val="28176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CC3E-523A-B644-A953-8FDD3FC3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4" y="211667"/>
            <a:ext cx="3680885" cy="1371600"/>
          </a:xfrm>
        </p:spPr>
        <p:txBody>
          <a:bodyPr/>
          <a:lstStyle/>
          <a:p>
            <a:r>
              <a:rPr lang="en-US" dirty="0"/>
              <a:t>II. Frog life cycle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6A9464-9A47-144B-91D9-34B10C9DF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713" b="5793"/>
          <a:stretch/>
        </p:blipFill>
        <p:spPr>
          <a:xfrm>
            <a:off x="593034" y="1759226"/>
            <a:ext cx="5913783" cy="3339548"/>
          </a:xfr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61A203D-23D6-EC44-8120-26CD032B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261" y="6664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Frog Life Cycle | Lifecycle of a frog, Frog life, Life cycles ...">
            <a:extLst>
              <a:ext uri="{FF2B5EF4-FFF2-40B4-BE49-F238E27FC236}">
                <a16:creationId xmlns:a16="http://schemas.microsoft.com/office/drawing/2014/main" id="{F9DDE463-DE56-A54F-861E-76588DBD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1" y="666474"/>
            <a:ext cx="31496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9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AFD1-1A85-CF49-B09E-B2998A50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84" y="5375830"/>
            <a:ext cx="10364432" cy="811610"/>
          </a:xfrm>
        </p:spPr>
        <p:txBody>
          <a:bodyPr>
            <a:normAutofit fontScale="90000"/>
          </a:bodyPr>
          <a:lstStyle/>
          <a:p>
            <a:r>
              <a:rPr lang="en-US" dirty="0"/>
              <a:t>III. Monarch (butterfly) life cycle</a:t>
            </a:r>
            <a:br>
              <a:rPr lang="en-US" dirty="0"/>
            </a:br>
            <a:r>
              <a:rPr lang="en-US" dirty="0"/>
              <a:t>Stages </a:t>
            </a:r>
          </a:p>
        </p:txBody>
      </p:sp>
      <p:pic>
        <p:nvPicPr>
          <p:cNvPr id="14" name="Picture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779FEF-0ED0-124B-87B9-124E7A41BA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759" t="-389" r="1635" b="27203"/>
          <a:stretch/>
        </p:blipFill>
        <p:spPr>
          <a:xfrm>
            <a:off x="1636297" y="285670"/>
            <a:ext cx="8498303" cy="4926410"/>
          </a:xfrm>
          <a:prstGeom prst="roundRect">
            <a:avLst>
              <a:gd name="adj" fmla="val 6041"/>
            </a:avLst>
          </a:prstGeom>
        </p:spPr>
      </p:pic>
    </p:spTree>
    <p:extLst>
      <p:ext uri="{BB962C8B-B14F-4D97-AF65-F5344CB8AC3E}">
        <p14:creationId xmlns:p14="http://schemas.microsoft.com/office/powerpoint/2010/main" val="293355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8B2B9-7371-B047-9C67-ACEF006E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Butterfly Life cycle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CE3685-DB30-1343-9C25-44CFD754EE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87880" y="2366963"/>
            <a:ext cx="6857999" cy="38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5408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{AA232916-EB6E-3048-8D6D-F6C697EE9141}tf10001073</Template>
  <TotalTime>23</TotalTime>
  <Words>75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Tw Cen MT</vt:lpstr>
      <vt:lpstr>Droplet</vt:lpstr>
      <vt:lpstr>Animal life cycle</vt:lpstr>
      <vt:lpstr>Write or paste in your notebook</vt:lpstr>
      <vt:lpstr>II. Frog life cycle</vt:lpstr>
      <vt:lpstr>III. Monarch (butterfly) life cycle Stages </vt:lpstr>
      <vt:lpstr>Butterfly Life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life cycle</dc:title>
  <dc:creator>Miguel Ortiz</dc:creator>
  <cp:lastModifiedBy>Miguel Ortiz</cp:lastModifiedBy>
  <cp:revision>3</cp:revision>
  <dcterms:created xsi:type="dcterms:W3CDTF">2020-05-12T13:09:44Z</dcterms:created>
  <dcterms:modified xsi:type="dcterms:W3CDTF">2020-05-12T13:33:19Z</dcterms:modified>
</cp:coreProperties>
</file>